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82"/>
    <p:restoredTop sz="94549"/>
  </p:normalViewPr>
  <p:slideViewPr>
    <p:cSldViewPr snapToGrid="0" snapToObjects="1">
      <p:cViewPr>
        <p:scale>
          <a:sx n="66" d="100"/>
          <a:sy n="66" d="100"/>
        </p:scale>
        <p:origin x="40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audio1.wav>
</file>

<file path=ppt/media/image1.jpeg>
</file>

<file path=ppt/media/image2.jpeg>
</file>

<file path=ppt/media/image3.pn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78A17B-2693-F248-994A-7A7B5F79FF23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0A52B-A201-CD42-BCF6-84E107350B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36823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A52B-A201-CD42-BCF6-84E107350B7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2907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0A52B-A201-CD42-BCF6-84E107350B7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84639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7373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81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359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525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9035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0832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0158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7210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9010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4899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817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CEF2F-D821-BA4C-AA9C-95AB0EC1822B}" type="datetimeFigureOut">
              <a:rPr lang="ru-RU" smtClean="0"/>
              <a:t>01.12.2020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8602C-E06E-544D-A608-B62737110F6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1690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706293A-919E-C747-8485-58916D0BC8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t="15413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64EFFE-7E70-B643-9FDC-F77028199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2226963"/>
            <a:ext cx="9144000" cy="2404072"/>
          </a:xfrm>
        </p:spPr>
        <p:txBody>
          <a:bodyPr>
            <a:normAutofit fontScale="90000"/>
          </a:bodyPr>
          <a:lstStyle/>
          <a:p>
            <a:r>
              <a:rPr lang="ru-RU" b="1" dirty="0">
                <a:latin typeface="Browallia New" panose="020B0604020202020204" pitchFamily="34" charset="0"/>
                <a:cs typeface="Browallia New" panose="020B0604020202020204" pitchFamily="34" charset="0"/>
              </a:rPr>
              <a:t>Системные социальные сдвиги в условиях 4й промышленной революции</a:t>
            </a:r>
            <a:endParaRPr lang="ru-RU" b="1" dirty="0">
              <a:solidFill>
                <a:srgbClr val="FFFFFF"/>
              </a:solidFill>
              <a:latin typeface="Browallia New" panose="020B0604020202020204" pitchFamily="34" charset="0"/>
              <a:cs typeface="Browallia New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7666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1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lick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D8450AC-5473-EE4C-97FD-5B2419EF94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" b="1367"/>
          <a:stretch/>
        </p:blipFill>
        <p:spPr>
          <a:xfrm>
            <a:off x="0" y="-1"/>
            <a:ext cx="12192005" cy="6858001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4696F549-BB22-254B-A602-7CDE77E22B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66" y="5013435"/>
            <a:ext cx="11398468" cy="1646592"/>
          </a:xfr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ru-RU" sz="2400" b="1" dirty="0">
                <a:solidFill>
                  <a:schemeClr val="bg1"/>
                </a:solidFill>
              </a:rPr>
              <a:t>Четвёртая промышленная революция </a:t>
            </a:r>
            <a:r>
              <a:rPr lang="en" sz="2400" dirty="0">
                <a:solidFill>
                  <a:schemeClr val="bg1"/>
                </a:solidFill>
              </a:rPr>
              <a:t>— </a:t>
            </a:r>
            <a:r>
              <a:rPr lang="ru-RU" sz="2400" dirty="0">
                <a:solidFill>
                  <a:schemeClr val="bg1"/>
                </a:solidFill>
              </a:rPr>
              <a:t>переход на полностью автоматизированное цифровое производство, управляемое интеллектуальными системами в режиме реального времени в постоянном взаимодействии с внешней средой, выходящее за границы одного предприятия, с перспективой объединения в </a:t>
            </a:r>
            <a:r>
              <a:rPr lang="ru-RU" sz="2600" dirty="0">
                <a:solidFill>
                  <a:schemeClr val="bg1"/>
                </a:solidFill>
              </a:rPr>
              <a:t>глобальную промышленную сеть вещей и услуг.</a:t>
            </a:r>
          </a:p>
        </p:txBody>
      </p:sp>
      <p:pic>
        <p:nvPicPr>
          <p:cNvPr id="14" name="Мультимедиа в Интернете 13" descr="Определение&#10;">
            <a:hlinkClick r:id="" action="ppaction://media"/>
            <a:extLst>
              <a:ext uri="{FF2B5EF4-FFF2-40B4-BE49-F238E27FC236}">
                <a16:creationId xmlns:a16="http://schemas.microsoft.com/office/drawing/2014/main" id="{C1E47ADB-D328-004D-8157-973C73FE6E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7352" t="-1" r="23749" b="13993"/>
          <a:stretch/>
        </p:blipFill>
        <p:spPr>
          <a:xfrm flipH="1">
            <a:off x="8576645" y="233784"/>
            <a:ext cx="3218589" cy="3221561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51873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1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1B4BAE3-7825-6C45-80CF-6DEAB60EE2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90" b="134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02624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52</Words>
  <Application>Microsoft Macintosh PowerPoint</Application>
  <PresentationFormat>Широкоэкранный</PresentationFormat>
  <Paragraphs>4</Paragraphs>
  <Slides>3</Slides>
  <Notes>2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8" baseType="lpstr">
      <vt:lpstr>Arial</vt:lpstr>
      <vt:lpstr>Browallia New</vt:lpstr>
      <vt:lpstr>Calibri</vt:lpstr>
      <vt:lpstr>Calibri Light</vt:lpstr>
      <vt:lpstr>Тема Office</vt:lpstr>
      <vt:lpstr>Системные социальные сдвиги в условиях 4й промышленной революции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Системные социальные сдвиги в условиях 4й промышленной революции</dc:title>
  <dc:creator>Потапова Алина Михайловна</dc:creator>
  <cp:lastModifiedBy>Потапова Алина Михайловна</cp:lastModifiedBy>
  <cp:revision>2</cp:revision>
  <dcterms:created xsi:type="dcterms:W3CDTF">2020-12-02T11:33:53Z</dcterms:created>
  <dcterms:modified xsi:type="dcterms:W3CDTF">2020-12-02T11:35:48Z</dcterms:modified>
</cp:coreProperties>
</file>